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3"/>
  </p:notesMasterIdLst>
  <p:handoutMasterIdLst>
    <p:handoutMasterId r:id="rId4"/>
  </p:handoutMasterIdLst>
  <p:sldIdLst>
    <p:sldId id="480" r:id="rId2"/>
  </p:sldIdLst>
  <p:sldSz cx="12192000" cy="6858000"/>
  <p:notesSz cx="6797675" cy="9926638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lodar, Davoud (Quality)" initials="JD(" lastIdx="1" clrIdx="0">
    <p:extLst>
      <p:ext uri="{19B8F6BF-5375-455C-9EA6-DF929625EA0E}">
        <p15:presenceInfo xmlns:p15="http://schemas.microsoft.com/office/powerpoint/2012/main" userId="Jelodar, Davoud (Quality)" providerId="None"/>
      </p:ext>
    </p:extLst>
  </p:cmAuthor>
  <p:cmAuthor id="2" name="Jelodar, Davoud (Quality)" initials="JD( [2]" lastIdx="2" clrIdx="1">
    <p:extLst>
      <p:ext uri="{19B8F6BF-5375-455C-9EA6-DF929625EA0E}">
        <p15:presenceInfo xmlns:p15="http://schemas.microsoft.com/office/powerpoint/2012/main" userId="S-1-5-21-220523388-1958367476-839522115-13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5C12"/>
    <a:srgbClr val="00FF00"/>
    <a:srgbClr val="5B9BD5"/>
    <a:srgbClr val="FF99FF"/>
    <a:srgbClr val="FFC000"/>
    <a:srgbClr val="DEEBF7"/>
    <a:srgbClr val="ED7D31"/>
    <a:srgbClr val="000000"/>
    <a:srgbClr val="9E9C56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74" autoAdjust="0"/>
    <p:restoredTop sz="93178" autoAdjust="0"/>
  </p:normalViewPr>
  <p:slideViewPr>
    <p:cSldViewPr snapToGrid="0">
      <p:cViewPr varScale="1">
        <p:scale>
          <a:sx n="66" d="100"/>
          <a:sy n="66" d="100"/>
        </p:scale>
        <p:origin x="42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rtl="1">
              <a:defRPr sz="2800">
                <a:latin typeface="Vazir" panose="020B0603030804020204" pitchFamily="34" charset="-78"/>
                <a:cs typeface="Vazir" panose="020B0603030804020204" pitchFamily="34" charset="-78"/>
              </a:defRPr>
            </a:pPr>
            <a:r>
              <a:rPr lang="fa-IR" sz="2800" dirty="0">
                <a:latin typeface="Vazir" panose="020B0603030804020204" pitchFamily="34" charset="-78"/>
                <a:cs typeface="Vazir" panose="020B0603030804020204" pitchFamily="34" charset="-78"/>
              </a:rPr>
              <a:t>مقایسه فروش آذر با آبان 1401</a:t>
            </a:r>
            <a:endParaRPr lang="en-US" sz="2800" dirty="0">
              <a:latin typeface="Vazir" panose="020B0603030804020204" pitchFamily="34" charset="-78"/>
              <a:cs typeface="Vazir" panose="020B0603030804020204" pitchFamily="34" charset="-78"/>
            </a:endParaRPr>
          </a:p>
        </c:rich>
      </c:tx>
      <c:overlay val="0"/>
      <c:spPr>
        <a:solidFill>
          <a:srgbClr val="FFFF00"/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 prstMaterial="matte">
          <a:bevelT w="63500" h="63500" prst="artDeco"/>
          <a:contourClr>
            <a:srgbClr val="000000"/>
          </a:contourClr>
        </a:sp3d>
      </c:spPr>
    </c:title>
    <c:autoTitleDeleted val="0"/>
    <c:plotArea>
      <c:layout>
        <c:manualLayout>
          <c:layoutTarget val="inner"/>
          <c:xMode val="edge"/>
          <c:yMode val="edge"/>
          <c:x val="7.6921162788949948E-2"/>
          <c:y val="3.2151707474618908E-2"/>
          <c:w val="0.90510606570384389"/>
          <c:h val="0.68258109686362145"/>
        </c:manualLayout>
      </c:layout>
      <c:barChart>
        <c:barDir val="col"/>
        <c:grouping val="stack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تفاضل</c:v>
                </c:pt>
              </c:strCache>
            </c:strRef>
          </c:tx>
          <c:invertIfNegative val="0"/>
          <c:cat>
            <c:strRef>
              <c:f>Sheet1!$A$2:$A$11</c:f>
              <c:strCache>
                <c:ptCount val="10"/>
                <c:pt idx="0">
                  <c:v>کریم‌پور</c:v>
                </c:pt>
                <c:pt idx="1">
                  <c:v>میناوند</c:v>
                </c:pt>
                <c:pt idx="2">
                  <c:v>محمودی</c:v>
                </c:pt>
                <c:pt idx="3">
                  <c:v>آتش‌پور</c:v>
                </c:pt>
                <c:pt idx="4">
                  <c:v>زنگنه</c:v>
                </c:pt>
                <c:pt idx="5">
                  <c:v>مینایی</c:v>
                </c:pt>
                <c:pt idx="6">
                  <c:v>ابریشم‌چیان</c:v>
                </c:pt>
                <c:pt idx="7">
                  <c:v>فرهادی</c:v>
                </c:pt>
                <c:pt idx="8">
                  <c:v>نیشابوری</c:v>
                </c:pt>
                <c:pt idx="9">
                  <c:v>ساسانی</c:v>
                </c:pt>
              </c:strCache>
            </c:strRef>
          </c:cat>
          <c:val>
            <c:numRef>
              <c:f>Sheet1!$D$2:$D$11</c:f>
            </c:numRef>
          </c:val>
          <c:extLst>
            <c:ext xmlns:c16="http://schemas.microsoft.com/office/drawing/2014/chart" uri="{C3380CC4-5D6E-409C-BE32-E72D297353CC}">
              <c16:uniqueId val="{0000000C-9E2C-4084-B31B-335D83F91D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کمینه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کریم‌پور</c:v>
                </c:pt>
                <c:pt idx="1">
                  <c:v>میناوند</c:v>
                </c:pt>
                <c:pt idx="2">
                  <c:v>محمودی</c:v>
                </c:pt>
                <c:pt idx="3">
                  <c:v>آتش‌پور</c:v>
                </c:pt>
                <c:pt idx="4">
                  <c:v>زنگنه</c:v>
                </c:pt>
                <c:pt idx="5">
                  <c:v>مینایی</c:v>
                </c:pt>
                <c:pt idx="6">
                  <c:v>ابریشم‌چیان</c:v>
                </c:pt>
                <c:pt idx="7">
                  <c:v>فرهادی</c:v>
                </c:pt>
                <c:pt idx="8">
                  <c:v>نیشابوری</c:v>
                </c:pt>
                <c:pt idx="9">
                  <c:v>ساسانی</c:v>
                </c:pt>
              </c:strCache>
            </c:strRef>
          </c:cat>
          <c:val>
            <c:numRef>
              <c:f>Sheet1!$E$2:$E$11</c:f>
              <c:numCache>
                <c:formatCode>0.00</c:formatCode>
                <c:ptCount val="10"/>
                <c:pt idx="0">
                  <c:v>6.2176165803108807</c:v>
                </c:pt>
                <c:pt idx="1">
                  <c:v>0.17271157167530224</c:v>
                </c:pt>
                <c:pt idx="2">
                  <c:v>5.3540587219343694</c:v>
                </c:pt>
                <c:pt idx="3">
                  <c:v>10.189982728842832</c:v>
                </c:pt>
                <c:pt idx="4">
                  <c:v>8.9810017271157179</c:v>
                </c:pt>
                <c:pt idx="5">
                  <c:v>7.1651090342679122</c:v>
                </c:pt>
                <c:pt idx="6">
                  <c:v>28.348909657320871</c:v>
                </c:pt>
                <c:pt idx="7">
                  <c:v>4.2056074766355138</c:v>
                </c:pt>
                <c:pt idx="8">
                  <c:v>32.554517133956381</c:v>
                </c:pt>
                <c:pt idx="9">
                  <c:v>15.887850467289718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E2C-4084-B31B-335D83F91D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مثبت</c:v>
                </c:pt>
              </c:strCache>
            </c:strRef>
          </c:tx>
          <c:spPr>
            <a:solidFill>
              <a:srgbClr val="FF8F8F"/>
            </a:solidFill>
            <a:ln w="28575">
              <a:solidFill>
                <a:srgbClr val="FF0000"/>
              </a:solidFill>
              <a:prstDash val="sysDash"/>
            </a:ln>
            <a:effectLst/>
          </c:spPr>
          <c:invertIfNegative val="0"/>
          <c:dLbls>
            <c:numFmt formatCode="#,##0.0;\-#,##0;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1143000" tIns="19050" rIns="38100" bIns="19050" rtlCol="1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C00000"/>
                    </a:solidFill>
                    <a:latin typeface="Vazir" panose="020B0603030804020204" pitchFamily="34" charset="-78"/>
                    <a:ea typeface="+mn-ea"/>
                    <a:cs typeface="Vazir" panose="020B0603030804020204" pitchFamily="34" charset="-78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کریم‌پور</c:v>
                </c:pt>
                <c:pt idx="1">
                  <c:v>میناوند</c:v>
                </c:pt>
                <c:pt idx="2">
                  <c:v>محمودی</c:v>
                </c:pt>
                <c:pt idx="3">
                  <c:v>آتش‌پور</c:v>
                </c:pt>
                <c:pt idx="4">
                  <c:v>زنگنه</c:v>
                </c:pt>
                <c:pt idx="5">
                  <c:v>مینایی</c:v>
                </c:pt>
                <c:pt idx="6">
                  <c:v>ابریشم‌چیان</c:v>
                </c:pt>
                <c:pt idx="7">
                  <c:v>فرهادی</c:v>
                </c:pt>
                <c:pt idx="8">
                  <c:v>نیشابوری</c:v>
                </c:pt>
                <c:pt idx="9">
                  <c:v>ساسانی</c:v>
                </c:pt>
              </c:strCache>
            </c:strRef>
          </c:cat>
          <c:val>
            <c:numRef>
              <c:f>Sheet1!$F$2:$F$11</c:f>
              <c:numCache>
                <c:formatCode>0.00</c:formatCode>
                <c:ptCount val="10"/>
                <c:pt idx="0">
                  <c:v>4.2185204913402101</c:v>
                </c:pt>
                <c:pt idx="1">
                  <c:v>2.6310267460817069</c:v>
                </c:pt>
                <c:pt idx="2">
                  <c:v>2.1225767920843213</c:v>
                </c:pt>
                <c:pt idx="3">
                  <c:v>2.1153132213129311</c:v>
                </c:pt>
                <c:pt idx="4">
                  <c:v>1.6108985844107622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E2C-4084-B31B-335D83F91D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منفی</c:v>
                </c:pt>
              </c:strCache>
            </c:strRef>
          </c:tx>
          <c:spPr>
            <a:solidFill>
              <a:srgbClr val="92D050"/>
            </a:solidFill>
            <a:ln w="28575">
              <a:solidFill>
                <a:srgbClr val="00B050"/>
              </a:solidFill>
              <a:prstDash val="sysDash"/>
            </a:ln>
            <a:effectLst/>
          </c:spPr>
          <c:invertIfNegative val="0"/>
          <c:dLbls>
            <c:numFmt formatCode="#,##0.0;\-#,##0;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109728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Vazir" panose="020B0603030804020204" pitchFamily="34" charset="-78"/>
                    <a:ea typeface="+mn-ea"/>
                    <a:cs typeface="Vazir" panose="020B0603030804020204" pitchFamily="34" charset="-78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کریم‌پور</c:v>
                </c:pt>
                <c:pt idx="1">
                  <c:v>میناوند</c:v>
                </c:pt>
                <c:pt idx="2">
                  <c:v>محمودی</c:v>
                </c:pt>
                <c:pt idx="3">
                  <c:v>آتش‌پور</c:v>
                </c:pt>
                <c:pt idx="4">
                  <c:v>زنگنه</c:v>
                </c:pt>
                <c:pt idx="5">
                  <c:v>مینایی</c:v>
                </c:pt>
                <c:pt idx="6">
                  <c:v>ابریشم‌چیان</c:v>
                </c:pt>
                <c:pt idx="7">
                  <c:v>فرهادی</c:v>
                </c:pt>
                <c:pt idx="8">
                  <c:v>نیشابوری</c:v>
                </c:pt>
                <c:pt idx="9">
                  <c:v>ساسانی</c:v>
                </c:pt>
              </c:strCache>
            </c:strRef>
          </c:cat>
          <c:val>
            <c:numRef>
              <c:f>Sheet1!$G$2:$G$11</c:f>
              <c:numCache>
                <c:formatCode>0.00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1.4704695494971993</c:v>
                </c:pt>
                <c:pt idx="6">
                  <c:v>1.8756153858570208</c:v>
                </c:pt>
                <c:pt idx="7">
                  <c:v>2.3574322470259723</c:v>
                </c:pt>
                <c:pt idx="8">
                  <c:v>3.1967782028311831</c:v>
                </c:pt>
                <c:pt idx="9">
                  <c:v>3.8012687036947366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E2C-4084-B31B-335D83F91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100"/>
        <c:axId val="-756729360"/>
        <c:axId val="-756757648"/>
      </c:barChar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آذر</c:v>
                </c:pt>
              </c:strCache>
            </c:strRef>
          </c:tx>
          <c:spPr>
            <a:solidFill>
              <a:schemeClr val="accent5"/>
            </a:solidFill>
            <a:ln w="3175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 w="3175">
                <a:solidFill>
                  <a:schemeClr val="tx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1-9E2C-4084-B31B-335D83F91DF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 w="3175">
                <a:solidFill>
                  <a:schemeClr val="tx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3-9E2C-4084-B31B-335D83F91DF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/>
              </a:solidFill>
              <a:ln w="3175">
                <a:solidFill>
                  <a:schemeClr val="tx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9E2C-4084-B31B-335D83F91DF4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ln w="3175">
                <a:solidFill>
                  <a:schemeClr val="tx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7-9E2C-4084-B31B-335D83F91DF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3175">
                <a:solidFill>
                  <a:schemeClr val="tx1"/>
                </a:solidFill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9-9E2C-4084-B31B-335D83F91DF4}"/>
              </c:ext>
            </c:extLst>
          </c:dPt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Vazir" panose="020B0603030804020204" pitchFamily="34" charset="-78"/>
                    <a:ea typeface="+mn-ea"/>
                    <a:cs typeface="Vazir" panose="020B0603030804020204" pitchFamily="34" charset="-78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کریم‌پور</c:v>
                </c:pt>
                <c:pt idx="1">
                  <c:v>میناوند</c:v>
                </c:pt>
                <c:pt idx="2">
                  <c:v>محمودی</c:v>
                </c:pt>
                <c:pt idx="3">
                  <c:v>آتش‌پور</c:v>
                </c:pt>
                <c:pt idx="4">
                  <c:v>زنگنه</c:v>
                </c:pt>
                <c:pt idx="5">
                  <c:v>مینایی</c:v>
                </c:pt>
                <c:pt idx="6">
                  <c:v>ابریشم‌چیان</c:v>
                </c:pt>
                <c:pt idx="7">
                  <c:v>فرهادی</c:v>
                </c:pt>
                <c:pt idx="8">
                  <c:v>نیشابوری</c:v>
                </c:pt>
                <c:pt idx="9">
                  <c:v>ساسانی</c:v>
                </c:pt>
              </c:strCache>
            </c:strRef>
          </c:cat>
          <c:val>
            <c:numRef>
              <c:f>Sheet1!$B$2:$B$11</c:f>
              <c:numCache>
                <c:formatCode>0.00</c:formatCode>
                <c:ptCount val="10"/>
                <c:pt idx="0">
                  <c:v>10.436137071651091</c:v>
                </c:pt>
                <c:pt idx="1">
                  <c:v>2.8037383177570092</c:v>
                </c:pt>
                <c:pt idx="2">
                  <c:v>7.4766355140186906</c:v>
                </c:pt>
                <c:pt idx="3">
                  <c:v>12.305295950155763</c:v>
                </c:pt>
                <c:pt idx="4">
                  <c:v>10.59190031152648</c:v>
                </c:pt>
                <c:pt idx="5">
                  <c:v>7.1651090342679122</c:v>
                </c:pt>
                <c:pt idx="6">
                  <c:v>28.348909657320871</c:v>
                </c:pt>
                <c:pt idx="7">
                  <c:v>4.2056074766355138</c:v>
                </c:pt>
                <c:pt idx="8">
                  <c:v>32.554517133956381</c:v>
                </c:pt>
                <c:pt idx="9">
                  <c:v>15.887850467289718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E2C-4084-B31B-335D83F91D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آبان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Vazir" panose="020B0603030804020204" pitchFamily="34" charset="-78"/>
                    <a:ea typeface="+mn-ea"/>
                    <a:cs typeface="Vazir" panose="020B0603030804020204" pitchFamily="34" charset="-78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Sheet1!$A$2:$A$11</c:f>
              <c:strCache>
                <c:ptCount val="10"/>
                <c:pt idx="0">
                  <c:v>کریم‌پور</c:v>
                </c:pt>
                <c:pt idx="1">
                  <c:v>میناوند</c:v>
                </c:pt>
                <c:pt idx="2">
                  <c:v>محمودی</c:v>
                </c:pt>
                <c:pt idx="3">
                  <c:v>آتش‌پور</c:v>
                </c:pt>
                <c:pt idx="4">
                  <c:v>زنگنه</c:v>
                </c:pt>
                <c:pt idx="5">
                  <c:v>مینایی</c:v>
                </c:pt>
                <c:pt idx="6">
                  <c:v>ابریشم‌چیان</c:v>
                </c:pt>
                <c:pt idx="7">
                  <c:v>فرهادی</c:v>
                </c:pt>
                <c:pt idx="8">
                  <c:v>نیشابوری</c:v>
                </c:pt>
                <c:pt idx="9">
                  <c:v>ساسانی</c:v>
                </c:pt>
              </c:strCache>
            </c:strRef>
          </c:cat>
          <c:val>
            <c:numRef>
              <c:f>Sheet1!$C$2:$C$11</c:f>
              <c:numCache>
                <c:formatCode>0.00</c:formatCode>
                <c:ptCount val="10"/>
                <c:pt idx="0">
                  <c:v>6.2176165803108807</c:v>
                </c:pt>
                <c:pt idx="1">
                  <c:v>0.17271157167530224</c:v>
                </c:pt>
                <c:pt idx="2">
                  <c:v>5.3540587219343694</c:v>
                </c:pt>
                <c:pt idx="3">
                  <c:v>10.189982728842832</c:v>
                </c:pt>
                <c:pt idx="4">
                  <c:v>8.9810017271157179</c:v>
                </c:pt>
                <c:pt idx="5">
                  <c:v>8.6355785837651116</c:v>
                </c:pt>
                <c:pt idx="6">
                  <c:v>30.224525043177891</c:v>
                </c:pt>
                <c:pt idx="7">
                  <c:v>6.5630397236614861</c:v>
                </c:pt>
                <c:pt idx="8">
                  <c:v>35.751295336787564</c:v>
                </c:pt>
                <c:pt idx="9">
                  <c:v>19.689119170984455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E2C-4084-B31B-335D83F91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-756759280"/>
        <c:axId val="-756749488"/>
      </c:barChart>
      <c:catAx>
        <c:axId val="-7567293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zir" panose="020B0603030804020204" pitchFamily="34" charset="-78"/>
                <a:ea typeface="+mn-ea"/>
                <a:cs typeface="Vazir" panose="020B0603030804020204" pitchFamily="34" charset="-78"/>
              </a:defRPr>
            </a:pPr>
            <a:endParaRPr lang="en-US"/>
          </a:p>
        </c:txPr>
        <c:crossAx val="-756757648"/>
        <c:crosses val="autoZero"/>
        <c:auto val="1"/>
        <c:lblAlgn val="ctr"/>
        <c:lblOffset val="100"/>
        <c:noMultiLvlLbl val="0"/>
      </c:catAx>
      <c:valAx>
        <c:axId val="-756757648"/>
        <c:scaling>
          <c:orientation val="minMax"/>
        </c:scaling>
        <c:delete val="0"/>
        <c:axPos val="l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Vazir" panose="020B0603030804020204" pitchFamily="34" charset="-78"/>
                <a:ea typeface="+mn-ea"/>
                <a:cs typeface="Vazir" panose="020B0603030804020204" pitchFamily="34" charset="-78"/>
              </a:defRPr>
            </a:pPr>
            <a:endParaRPr lang="en-US"/>
          </a:p>
        </c:txPr>
        <c:crossAx val="-756729360"/>
        <c:crosses val="autoZero"/>
        <c:crossBetween val="between"/>
      </c:valAx>
      <c:valAx>
        <c:axId val="-756749488"/>
        <c:scaling>
          <c:orientation val="minMax"/>
        </c:scaling>
        <c:delete val="1"/>
        <c:axPos val="r"/>
        <c:numFmt formatCode="0.00" sourceLinked="1"/>
        <c:majorTickMark val="out"/>
        <c:minorTickMark val="none"/>
        <c:tickLblPos val="nextTo"/>
        <c:crossAx val="-756759280"/>
        <c:crosses val="max"/>
        <c:crossBetween val="between"/>
      </c:valAx>
      <c:catAx>
        <c:axId val="-7567592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75674948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4.1543063179086829E-3"/>
          <c:y val="0.88471338242481967"/>
          <c:w val="0.99509103788018294"/>
          <c:h val="7.89895440578808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Vazir" panose="020B0603030804020204" pitchFamily="34" charset="-78"/>
              <a:ea typeface="+mn-ea"/>
              <a:cs typeface="Vazir" panose="020B0603030804020204" pitchFamily="34" charset="-78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F7AC3D-6591-40EB-A19F-5910B8734679}" type="datetimeFigureOut">
              <a:rPr lang="en-US" smtClean="0"/>
              <a:t>3/19/2025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5CF9C-E93C-4674-94DC-3CDC213B523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925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8741266A-7182-4830-B761-462F11A1483F}" type="datetimeFigureOut">
              <a:rPr lang="fa-IR" smtClean="0"/>
              <a:t>20/09/1446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E1030ABD-D850-448A-85F8-E693C56AD9F8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72085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30ABD-D850-448A-85F8-E693C56AD9F8}" type="slidenum">
              <a:rPr lang="fa-IR" smtClean="0"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8351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81993"/>
            <a:ext cx="12356123" cy="18361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2"/>
            <a:ext cx="12205447" cy="78980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9219304" y="-10758"/>
            <a:ext cx="3022091" cy="816954"/>
            <a:chOff x="6665297" y="-1"/>
            <a:chExt cx="2500995" cy="798073"/>
          </a:xfrm>
        </p:grpSpPr>
        <p:grpSp>
          <p:nvGrpSpPr>
            <p:cNvPr id="10" name="Google Shape;70;p5"/>
            <p:cNvGrpSpPr/>
            <p:nvPr userDrawn="1"/>
          </p:nvGrpSpPr>
          <p:grpSpPr>
            <a:xfrm flipH="1">
              <a:off x="6665297" y="-1"/>
              <a:ext cx="2478704" cy="798073"/>
              <a:chOff x="3706152" y="38"/>
              <a:chExt cx="3371062" cy="1141961"/>
            </a:xfrm>
          </p:grpSpPr>
          <p:sp>
            <p:nvSpPr>
              <p:cNvPr id="13" name="Google Shape;71;p5"/>
              <p:cNvSpPr/>
              <p:nvPr/>
            </p:nvSpPr>
            <p:spPr>
              <a:xfrm>
                <a:off x="6399526" y="13462"/>
                <a:ext cx="677688" cy="222344"/>
              </a:xfrm>
              <a:prstGeom prst="triangle">
                <a:avLst>
                  <a:gd name="adj" fmla="val 32425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14" name="Google Shape;72;p5"/>
              <p:cNvGrpSpPr/>
              <p:nvPr/>
            </p:nvGrpSpPr>
            <p:grpSpPr>
              <a:xfrm rot="10800000" flipH="1">
                <a:off x="3706152" y="38"/>
                <a:ext cx="3050018" cy="1141961"/>
                <a:chOff x="2577252" y="567406"/>
                <a:chExt cx="3905273" cy="1462177"/>
              </a:xfrm>
            </p:grpSpPr>
            <p:sp>
              <p:nvSpPr>
                <p:cNvPr id="16" name="Google Shape;73;p5"/>
                <p:cNvSpPr/>
                <p:nvPr/>
              </p:nvSpPr>
              <p:spPr>
                <a:xfrm>
                  <a:off x="2577252" y="583609"/>
                  <a:ext cx="2212811" cy="144597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17" name="Google Shape;74;p5"/>
                <p:cNvSpPr/>
                <p:nvPr/>
              </p:nvSpPr>
              <p:spPr>
                <a:xfrm>
                  <a:off x="4783025" y="567406"/>
                  <a:ext cx="1699500" cy="1462169"/>
                </a:xfrm>
                <a:prstGeom prst="rtTriangl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sp>
            <p:nvSpPr>
              <p:cNvPr id="15" name="Google Shape;77;p5"/>
              <p:cNvSpPr/>
              <p:nvPr/>
            </p:nvSpPr>
            <p:spPr>
              <a:xfrm rot="10800000" flipH="1">
                <a:off x="6304130" y="232311"/>
                <a:ext cx="771743" cy="656947"/>
              </a:xfrm>
              <a:prstGeom prst="rtTriangle">
                <a:avLst/>
              </a:prstGeom>
              <a:gradFill flip="none" rotWithShape="1">
                <a:gsLst>
                  <a:gs pos="0">
                    <a:srgbClr val="FF9800">
                      <a:shade val="30000"/>
                      <a:satMod val="115000"/>
                    </a:srgbClr>
                  </a:gs>
                  <a:gs pos="50000">
                    <a:srgbClr val="FF9800">
                      <a:shade val="67500"/>
                      <a:satMod val="115000"/>
                    </a:srgbClr>
                  </a:gs>
                  <a:gs pos="100000">
                    <a:srgbClr val="FF98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pic>
          <p:nvPicPr>
            <p:cNvPr id="11" name="Picture 10" descr="HD-ShadowLong.p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173" y="548400"/>
              <a:ext cx="1924119" cy="74396"/>
            </a:xfrm>
            <a:prstGeom prst="rect">
              <a:avLst/>
            </a:prstGeom>
          </p:spPr>
        </p:pic>
        <p:sp>
          <p:nvSpPr>
            <p:cNvPr id="12" name="Google Shape;76;p5"/>
            <p:cNvSpPr/>
            <p:nvPr userDrawn="1"/>
          </p:nvSpPr>
          <p:spPr>
            <a:xfrm rot="10800000">
              <a:off x="7233896" y="162326"/>
              <a:ext cx="1910098" cy="459116"/>
            </a:xfrm>
            <a:prstGeom prst="rect">
              <a:avLst/>
            </a:prstGeom>
            <a:gradFill flip="none" rotWithShape="1">
              <a:gsLst>
                <a:gs pos="0">
                  <a:srgbClr val="FF9800">
                    <a:shade val="30000"/>
                    <a:satMod val="115000"/>
                  </a:srgbClr>
                </a:gs>
                <a:gs pos="50000">
                  <a:srgbClr val="FF9800">
                    <a:shade val="67500"/>
                    <a:satMod val="115000"/>
                  </a:srgbClr>
                </a:gs>
                <a:gs pos="100000">
                  <a:srgbClr val="FF98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21" name="矩形 6"/>
          <p:cNvSpPr/>
          <p:nvPr userDrawn="1"/>
        </p:nvSpPr>
        <p:spPr>
          <a:xfrm>
            <a:off x="0" y="6766560"/>
            <a:ext cx="4023357" cy="91440"/>
          </a:xfrm>
          <a:prstGeom prst="rect">
            <a:avLst/>
          </a:prstGeom>
          <a:solidFill>
            <a:srgbClr val="FF98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2469930" y="6766560"/>
            <a:ext cx="9722069" cy="914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Flowchart: Data 22"/>
          <p:cNvSpPr/>
          <p:nvPr userDrawn="1"/>
        </p:nvSpPr>
        <p:spPr>
          <a:xfrm flipV="1">
            <a:off x="1760483" y="6768572"/>
            <a:ext cx="1103586" cy="89428"/>
          </a:xfrm>
          <a:prstGeom prst="flowChartInputOutpu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330200" y="393700"/>
            <a:ext cx="914400" cy="9144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431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1" descr="HD-ShadowLo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81993"/>
            <a:ext cx="12356123" cy="183614"/>
          </a:xfrm>
          <a:prstGeom prst="rect">
            <a:avLst/>
          </a:prstGeom>
        </p:spPr>
      </p:pic>
      <p:sp>
        <p:nvSpPr>
          <p:cNvPr id="73" name="Rectangle 72"/>
          <p:cNvSpPr/>
          <p:nvPr userDrawn="1"/>
        </p:nvSpPr>
        <p:spPr>
          <a:xfrm>
            <a:off x="0" y="2"/>
            <a:ext cx="12205447" cy="789802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 userDrawn="1"/>
        </p:nvGrpSpPr>
        <p:grpSpPr>
          <a:xfrm>
            <a:off x="9219304" y="-10758"/>
            <a:ext cx="3022091" cy="816954"/>
            <a:chOff x="6665297" y="-1"/>
            <a:chExt cx="2500995" cy="798073"/>
          </a:xfrm>
        </p:grpSpPr>
        <p:grpSp>
          <p:nvGrpSpPr>
            <p:cNvPr id="75" name="Google Shape;70;p5"/>
            <p:cNvGrpSpPr/>
            <p:nvPr userDrawn="1"/>
          </p:nvGrpSpPr>
          <p:grpSpPr>
            <a:xfrm flipH="1">
              <a:off x="6665297" y="-1"/>
              <a:ext cx="2478704" cy="798073"/>
              <a:chOff x="3706152" y="38"/>
              <a:chExt cx="3371062" cy="1141961"/>
            </a:xfrm>
          </p:grpSpPr>
          <p:sp>
            <p:nvSpPr>
              <p:cNvPr id="78" name="Google Shape;71;p5"/>
              <p:cNvSpPr/>
              <p:nvPr/>
            </p:nvSpPr>
            <p:spPr>
              <a:xfrm>
                <a:off x="6399526" y="13462"/>
                <a:ext cx="677688" cy="222344"/>
              </a:xfrm>
              <a:prstGeom prst="triangle">
                <a:avLst>
                  <a:gd name="adj" fmla="val 32425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79" name="Google Shape;72;p5"/>
              <p:cNvGrpSpPr/>
              <p:nvPr/>
            </p:nvGrpSpPr>
            <p:grpSpPr>
              <a:xfrm rot="10800000" flipH="1">
                <a:off x="3706152" y="38"/>
                <a:ext cx="3050018" cy="1141961"/>
                <a:chOff x="2577252" y="567406"/>
                <a:chExt cx="3905273" cy="1462177"/>
              </a:xfrm>
            </p:grpSpPr>
            <p:sp>
              <p:nvSpPr>
                <p:cNvPr id="81" name="Google Shape;73;p5"/>
                <p:cNvSpPr/>
                <p:nvPr/>
              </p:nvSpPr>
              <p:spPr>
                <a:xfrm>
                  <a:off x="2577252" y="583609"/>
                  <a:ext cx="2212811" cy="144597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82" name="Google Shape;74;p5"/>
                <p:cNvSpPr/>
                <p:nvPr/>
              </p:nvSpPr>
              <p:spPr>
                <a:xfrm>
                  <a:off x="4783025" y="567406"/>
                  <a:ext cx="1699500" cy="1462169"/>
                </a:xfrm>
                <a:prstGeom prst="rtTriangl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sp>
            <p:nvSpPr>
              <p:cNvPr id="80" name="Google Shape;77;p5"/>
              <p:cNvSpPr/>
              <p:nvPr/>
            </p:nvSpPr>
            <p:spPr>
              <a:xfrm rot="10800000" flipH="1">
                <a:off x="6304130" y="232311"/>
                <a:ext cx="771743" cy="656947"/>
              </a:xfrm>
              <a:prstGeom prst="rtTriangle">
                <a:avLst/>
              </a:prstGeom>
              <a:gradFill flip="none" rotWithShape="1">
                <a:gsLst>
                  <a:gs pos="0">
                    <a:srgbClr val="FF9800">
                      <a:shade val="30000"/>
                      <a:satMod val="115000"/>
                    </a:srgbClr>
                  </a:gs>
                  <a:gs pos="50000">
                    <a:srgbClr val="FF9800">
                      <a:shade val="67500"/>
                      <a:satMod val="115000"/>
                    </a:srgbClr>
                  </a:gs>
                  <a:gs pos="100000">
                    <a:srgbClr val="FF98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pic>
          <p:nvPicPr>
            <p:cNvPr id="76" name="Picture 75" descr="HD-ShadowLong.p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173" y="548400"/>
              <a:ext cx="1924119" cy="74396"/>
            </a:xfrm>
            <a:prstGeom prst="rect">
              <a:avLst/>
            </a:prstGeom>
          </p:spPr>
        </p:pic>
        <p:sp>
          <p:nvSpPr>
            <p:cNvPr id="77" name="Google Shape;76;p5"/>
            <p:cNvSpPr/>
            <p:nvPr userDrawn="1"/>
          </p:nvSpPr>
          <p:spPr>
            <a:xfrm rot="10800000">
              <a:off x="7233896" y="162326"/>
              <a:ext cx="1910098" cy="459116"/>
            </a:xfrm>
            <a:prstGeom prst="rect">
              <a:avLst/>
            </a:prstGeom>
            <a:gradFill flip="none" rotWithShape="1">
              <a:gsLst>
                <a:gs pos="0">
                  <a:srgbClr val="FF9800">
                    <a:shade val="30000"/>
                    <a:satMod val="115000"/>
                  </a:srgbClr>
                </a:gs>
                <a:gs pos="50000">
                  <a:srgbClr val="FF9800">
                    <a:shade val="67500"/>
                    <a:satMod val="115000"/>
                  </a:srgbClr>
                </a:gs>
                <a:gs pos="100000">
                  <a:srgbClr val="FF98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83" name="矩形 6"/>
          <p:cNvSpPr/>
          <p:nvPr userDrawn="1"/>
        </p:nvSpPr>
        <p:spPr>
          <a:xfrm>
            <a:off x="0" y="6766560"/>
            <a:ext cx="4023357" cy="91440"/>
          </a:xfrm>
          <a:prstGeom prst="rect">
            <a:avLst/>
          </a:prstGeom>
          <a:solidFill>
            <a:srgbClr val="FF98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4" name="Rectangle 83"/>
          <p:cNvSpPr/>
          <p:nvPr userDrawn="1"/>
        </p:nvSpPr>
        <p:spPr>
          <a:xfrm flipV="1">
            <a:off x="2469930" y="6766560"/>
            <a:ext cx="9722069" cy="9144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Flowchart: Data 84"/>
          <p:cNvSpPr/>
          <p:nvPr userDrawn="1"/>
        </p:nvSpPr>
        <p:spPr>
          <a:xfrm flipV="1">
            <a:off x="1760483" y="6768572"/>
            <a:ext cx="1103586" cy="89428"/>
          </a:xfrm>
          <a:prstGeom prst="flowChartInputOutpu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6" name="Google Shape;262;p17"/>
          <p:cNvSpPr txBox="1">
            <a:spLocks/>
          </p:cNvSpPr>
          <p:nvPr userDrawn="1"/>
        </p:nvSpPr>
        <p:spPr>
          <a:xfrm flipH="1">
            <a:off x="128933" y="240880"/>
            <a:ext cx="553639" cy="33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200" b="1" i="0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Vazir" panose="020B0603030804020204" pitchFamily="34" charset="-78"/>
                <a:cs typeface="Vazir" panose="020B0603030804020204" pitchFamily="34" charset="-78"/>
                <a:sym typeface="Roboto Condensed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‹#›</a:t>
            </a:fld>
            <a:endParaRPr kumimoji="0" lang="en" sz="1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azir" panose="020B0603030804020204" pitchFamily="34" charset="-78"/>
              <a:cs typeface="Vazir" panose="020B0603030804020204" pitchFamily="34" charset="-78"/>
              <a:sym typeface="Roboto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140922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02"/>
          <p:cNvSpPr/>
          <p:nvPr userDrawn="1"/>
        </p:nvSpPr>
        <p:spPr>
          <a:xfrm>
            <a:off x="1395790" y="1076741"/>
            <a:ext cx="9400423" cy="4704521"/>
          </a:xfrm>
          <a:prstGeom prst="rect">
            <a:avLst/>
          </a:prstGeom>
          <a:noFill/>
          <a:ln w="31750" cap="flat" cmpd="sng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Shape 103"/>
          <p:cNvSpPr/>
          <p:nvPr userDrawn="1"/>
        </p:nvSpPr>
        <p:spPr>
          <a:xfrm>
            <a:off x="1871533" y="1508788"/>
            <a:ext cx="8448937" cy="3840427"/>
          </a:xfrm>
          <a:prstGeom prst="rect">
            <a:avLst/>
          </a:prstGeom>
          <a:gradFill>
            <a:gsLst>
              <a:gs pos="0">
                <a:srgbClr val="EFEFEF"/>
              </a:gs>
              <a:gs pos="100000">
                <a:schemeClr val="lt1"/>
              </a:gs>
            </a:gsLst>
            <a:lin ang="0" scaled="0"/>
          </a:gra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lIns="121900" tIns="60933" rIns="121900" bIns="60933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0626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8499" y="1554639"/>
            <a:ext cx="4405912" cy="39054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42" y="0"/>
            <a:ext cx="12245789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325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8749"/>
            <a:ext cx="12356123" cy="18361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"/>
            <a:ext cx="12205447" cy="93874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219304" y="-10759"/>
            <a:ext cx="3022091" cy="971019"/>
            <a:chOff x="6665297" y="-1"/>
            <a:chExt cx="2500995" cy="798073"/>
          </a:xfrm>
        </p:grpSpPr>
        <p:grpSp>
          <p:nvGrpSpPr>
            <p:cNvPr id="10" name="Google Shape;70;p5"/>
            <p:cNvGrpSpPr/>
            <p:nvPr userDrawn="1"/>
          </p:nvGrpSpPr>
          <p:grpSpPr>
            <a:xfrm flipH="1">
              <a:off x="6665297" y="-1"/>
              <a:ext cx="2478704" cy="798073"/>
              <a:chOff x="3706152" y="38"/>
              <a:chExt cx="3371062" cy="1141961"/>
            </a:xfrm>
          </p:grpSpPr>
          <p:sp>
            <p:nvSpPr>
              <p:cNvPr id="13" name="Google Shape;71;p5"/>
              <p:cNvSpPr/>
              <p:nvPr/>
            </p:nvSpPr>
            <p:spPr>
              <a:xfrm>
                <a:off x="6399526" y="13462"/>
                <a:ext cx="677688" cy="222344"/>
              </a:xfrm>
              <a:prstGeom prst="triangle">
                <a:avLst>
                  <a:gd name="adj" fmla="val 32425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14" name="Google Shape;72;p5"/>
              <p:cNvGrpSpPr/>
              <p:nvPr/>
            </p:nvGrpSpPr>
            <p:grpSpPr>
              <a:xfrm rot="10800000" flipH="1">
                <a:off x="3706152" y="38"/>
                <a:ext cx="3050018" cy="1141961"/>
                <a:chOff x="2577252" y="567406"/>
                <a:chExt cx="3905273" cy="1462177"/>
              </a:xfrm>
            </p:grpSpPr>
            <p:sp>
              <p:nvSpPr>
                <p:cNvPr id="16" name="Google Shape;73;p5"/>
                <p:cNvSpPr/>
                <p:nvPr/>
              </p:nvSpPr>
              <p:spPr>
                <a:xfrm>
                  <a:off x="2577252" y="583609"/>
                  <a:ext cx="2212811" cy="144597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17" name="Google Shape;74;p5"/>
                <p:cNvSpPr/>
                <p:nvPr/>
              </p:nvSpPr>
              <p:spPr>
                <a:xfrm>
                  <a:off x="4783025" y="567406"/>
                  <a:ext cx="1699500" cy="1462169"/>
                </a:xfrm>
                <a:prstGeom prst="rtTriangl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sp>
            <p:nvSpPr>
              <p:cNvPr id="15" name="Google Shape;77;p5"/>
              <p:cNvSpPr/>
              <p:nvPr/>
            </p:nvSpPr>
            <p:spPr>
              <a:xfrm rot="10800000" flipH="1">
                <a:off x="6304130" y="232311"/>
                <a:ext cx="771743" cy="656947"/>
              </a:xfrm>
              <a:prstGeom prst="rtTriangle">
                <a:avLst/>
              </a:prstGeom>
              <a:gradFill flip="none" rotWithShape="1">
                <a:gsLst>
                  <a:gs pos="0">
                    <a:srgbClr val="FF9800">
                      <a:shade val="30000"/>
                      <a:satMod val="115000"/>
                    </a:srgbClr>
                  </a:gs>
                  <a:gs pos="50000">
                    <a:srgbClr val="FF9800">
                      <a:shade val="67500"/>
                      <a:satMod val="115000"/>
                    </a:srgbClr>
                  </a:gs>
                  <a:gs pos="100000">
                    <a:srgbClr val="FF98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pic>
          <p:nvPicPr>
            <p:cNvPr id="11" name="Picture 10" descr="HD-ShadowLong.p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173" y="548400"/>
              <a:ext cx="1924119" cy="74396"/>
            </a:xfrm>
            <a:prstGeom prst="rect">
              <a:avLst/>
            </a:prstGeom>
          </p:spPr>
        </p:pic>
        <p:sp>
          <p:nvSpPr>
            <p:cNvPr id="12" name="Google Shape;76;p5"/>
            <p:cNvSpPr/>
            <p:nvPr userDrawn="1"/>
          </p:nvSpPr>
          <p:spPr>
            <a:xfrm rot="10800000">
              <a:off x="7233896" y="162326"/>
              <a:ext cx="1910098" cy="459116"/>
            </a:xfrm>
            <a:prstGeom prst="rect">
              <a:avLst/>
            </a:prstGeom>
            <a:gradFill flip="none" rotWithShape="1">
              <a:gsLst>
                <a:gs pos="0">
                  <a:srgbClr val="FF9800">
                    <a:shade val="30000"/>
                    <a:satMod val="115000"/>
                  </a:srgbClr>
                </a:gs>
                <a:gs pos="50000">
                  <a:srgbClr val="FF9800">
                    <a:shade val="67500"/>
                    <a:satMod val="115000"/>
                  </a:srgbClr>
                </a:gs>
                <a:gs pos="100000">
                  <a:srgbClr val="FF98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21" name="矩形 6"/>
          <p:cNvSpPr/>
          <p:nvPr userDrawn="1"/>
        </p:nvSpPr>
        <p:spPr>
          <a:xfrm>
            <a:off x="0" y="6643482"/>
            <a:ext cx="4023357" cy="214518"/>
          </a:xfrm>
          <a:prstGeom prst="rect">
            <a:avLst/>
          </a:prstGeom>
          <a:solidFill>
            <a:srgbClr val="FF98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2469930" y="6643482"/>
            <a:ext cx="9722069" cy="2145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Flowchart: Data 22"/>
          <p:cNvSpPr/>
          <p:nvPr userDrawn="1"/>
        </p:nvSpPr>
        <p:spPr>
          <a:xfrm flipV="1">
            <a:off x="1760483" y="6648202"/>
            <a:ext cx="1103586" cy="209798"/>
          </a:xfrm>
          <a:prstGeom prst="flowChartInputOutpu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Google Shape;262;p17"/>
          <p:cNvSpPr txBox="1">
            <a:spLocks/>
          </p:cNvSpPr>
          <p:nvPr userDrawn="1"/>
        </p:nvSpPr>
        <p:spPr>
          <a:xfrm flipH="1">
            <a:off x="47556" y="6604203"/>
            <a:ext cx="553639" cy="33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algn="l"/>
            <a:fld id="{00000000-1234-1234-1234-123412341234}" type="slidenum">
              <a:rPr lang="en" smtClean="0">
                <a:solidFill>
                  <a:sysClr val="windowText" lastClr="0000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pPr algn="l"/>
              <a:t>‹#›</a:t>
            </a:fld>
            <a:endParaRPr lang="en" dirty="0">
              <a:solidFill>
                <a:sysClr val="windowText" lastClr="000000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ctrTitle"/>
          </p:nvPr>
        </p:nvSpPr>
        <p:spPr>
          <a:xfrm>
            <a:off x="47556" y="656"/>
            <a:ext cx="9172939" cy="93809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1">
              <a:defRPr sz="2400">
                <a:latin typeface="Vazir" pitchFamily="34" charset="-78"/>
                <a:cs typeface="Vazir" pitchFamily="34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77922" y="1030555"/>
            <a:ext cx="10668791" cy="5573647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Vazir" pitchFamily="34" charset="-78"/>
                <a:cs typeface="Vazir" pitchFamily="34" charset="-78"/>
              </a:defRPr>
            </a:lvl1pPr>
            <a:lvl2pPr algn="r" rtl="1">
              <a:defRPr>
                <a:latin typeface="Vazir" pitchFamily="34" charset="-78"/>
                <a:cs typeface="Vazir" pitchFamily="34" charset="-78"/>
              </a:defRPr>
            </a:lvl2pPr>
            <a:lvl3pPr algn="r" rtl="1">
              <a:defRPr>
                <a:latin typeface="Vazir" pitchFamily="34" charset="-78"/>
                <a:cs typeface="Vazir" pitchFamily="34" charset="-78"/>
              </a:defRPr>
            </a:lvl3pPr>
            <a:lvl4pPr algn="r" rtl="1">
              <a:defRPr>
                <a:latin typeface="Vazir" pitchFamily="34" charset="-78"/>
                <a:cs typeface="Vazir" pitchFamily="34" charset="-78"/>
              </a:defRPr>
            </a:lvl4pPr>
            <a:lvl5pPr algn="r" rtl="1">
              <a:defRPr>
                <a:latin typeface="Vazir" pitchFamily="34" charset="-78"/>
                <a:cs typeface="Vazir" pitchFamily="34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20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8749"/>
            <a:ext cx="12356123" cy="18361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"/>
            <a:ext cx="12205447" cy="93874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9219304" y="-10759"/>
            <a:ext cx="3022091" cy="971019"/>
            <a:chOff x="6665297" y="-1"/>
            <a:chExt cx="2500995" cy="798073"/>
          </a:xfrm>
        </p:grpSpPr>
        <p:grpSp>
          <p:nvGrpSpPr>
            <p:cNvPr id="10" name="Google Shape;70;p5"/>
            <p:cNvGrpSpPr/>
            <p:nvPr userDrawn="1"/>
          </p:nvGrpSpPr>
          <p:grpSpPr>
            <a:xfrm flipH="1">
              <a:off x="6665297" y="-1"/>
              <a:ext cx="2478704" cy="798073"/>
              <a:chOff x="3706152" y="38"/>
              <a:chExt cx="3371062" cy="1141961"/>
            </a:xfrm>
          </p:grpSpPr>
          <p:sp>
            <p:nvSpPr>
              <p:cNvPr id="13" name="Google Shape;71;p5"/>
              <p:cNvSpPr/>
              <p:nvPr/>
            </p:nvSpPr>
            <p:spPr>
              <a:xfrm>
                <a:off x="6399526" y="13462"/>
                <a:ext cx="677688" cy="222344"/>
              </a:xfrm>
              <a:prstGeom prst="triangle">
                <a:avLst>
                  <a:gd name="adj" fmla="val 32425"/>
                </a:avLst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Arvo"/>
                  <a:ea typeface="Arvo"/>
                  <a:cs typeface="Arvo"/>
                  <a:sym typeface="Arvo"/>
                </a:endParaRPr>
              </a:p>
            </p:txBody>
          </p:sp>
          <p:grpSp>
            <p:nvGrpSpPr>
              <p:cNvPr id="14" name="Google Shape;72;p5"/>
              <p:cNvGrpSpPr/>
              <p:nvPr/>
            </p:nvGrpSpPr>
            <p:grpSpPr>
              <a:xfrm rot="10800000" flipH="1">
                <a:off x="3706152" y="38"/>
                <a:ext cx="3050018" cy="1141961"/>
                <a:chOff x="2577252" y="567406"/>
                <a:chExt cx="3905273" cy="1462177"/>
              </a:xfrm>
            </p:grpSpPr>
            <p:sp>
              <p:nvSpPr>
                <p:cNvPr id="16" name="Google Shape;73;p5"/>
                <p:cNvSpPr/>
                <p:nvPr/>
              </p:nvSpPr>
              <p:spPr>
                <a:xfrm>
                  <a:off x="2577252" y="583609"/>
                  <a:ext cx="2212811" cy="1445974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  <p:sp>
              <p:nvSpPr>
                <p:cNvPr id="17" name="Google Shape;74;p5"/>
                <p:cNvSpPr/>
                <p:nvPr/>
              </p:nvSpPr>
              <p:spPr>
                <a:xfrm>
                  <a:off x="4783025" y="567406"/>
                  <a:ext cx="1699500" cy="1462169"/>
                </a:xfrm>
                <a:prstGeom prst="rtTriangle">
                  <a:avLst/>
                </a:prstGeom>
                <a:gradFill flip="none" rotWithShape="1">
                  <a:gsLst>
                    <a:gs pos="0">
                      <a:schemeClr val="bg1">
                        <a:lumMod val="85000"/>
                        <a:shade val="30000"/>
                        <a:satMod val="115000"/>
                      </a:schemeClr>
                    </a:gs>
                    <a:gs pos="50000">
                      <a:schemeClr val="bg1">
                        <a:lumMod val="85000"/>
                        <a:shade val="67500"/>
                        <a:satMod val="115000"/>
                      </a:schemeClr>
                    </a:gs>
                    <a:gs pos="100000">
                      <a:schemeClr val="bg1">
                        <a:lumMod val="85000"/>
                        <a:shade val="100000"/>
                        <a:satMod val="115000"/>
                      </a:schemeClr>
                    </a:gs>
                  </a:gsLst>
                  <a:lin ang="5400000" scaled="1"/>
                  <a:tileRect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dirty="0">
                    <a:latin typeface="Arvo"/>
                    <a:ea typeface="Arvo"/>
                    <a:cs typeface="Arvo"/>
                    <a:sym typeface="Arvo"/>
                  </a:endParaRPr>
                </a:p>
              </p:txBody>
            </p:sp>
          </p:grpSp>
          <p:sp>
            <p:nvSpPr>
              <p:cNvPr id="15" name="Google Shape;77;p5"/>
              <p:cNvSpPr/>
              <p:nvPr/>
            </p:nvSpPr>
            <p:spPr>
              <a:xfrm rot="10800000" flipH="1">
                <a:off x="6304130" y="232311"/>
                <a:ext cx="771743" cy="656947"/>
              </a:xfrm>
              <a:prstGeom prst="rtTriangle">
                <a:avLst/>
              </a:prstGeom>
              <a:gradFill flip="none" rotWithShape="1">
                <a:gsLst>
                  <a:gs pos="0">
                    <a:srgbClr val="FF9800">
                      <a:shade val="30000"/>
                      <a:satMod val="115000"/>
                    </a:srgbClr>
                  </a:gs>
                  <a:gs pos="50000">
                    <a:srgbClr val="FF9800">
                      <a:shade val="67500"/>
                      <a:satMod val="115000"/>
                    </a:srgbClr>
                  </a:gs>
                  <a:gs pos="100000">
                    <a:srgbClr val="FF9800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>
                  <a:latin typeface="Arvo"/>
                  <a:ea typeface="Arvo"/>
                  <a:cs typeface="Arvo"/>
                  <a:sym typeface="Arvo"/>
                </a:endParaRPr>
              </a:p>
            </p:txBody>
          </p:sp>
        </p:grpSp>
        <p:pic>
          <p:nvPicPr>
            <p:cNvPr id="11" name="Picture 10" descr="HD-ShadowLong.png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2173" y="548400"/>
              <a:ext cx="1924119" cy="74396"/>
            </a:xfrm>
            <a:prstGeom prst="rect">
              <a:avLst/>
            </a:prstGeom>
          </p:spPr>
        </p:pic>
        <p:sp>
          <p:nvSpPr>
            <p:cNvPr id="12" name="Google Shape;76;p5"/>
            <p:cNvSpPr/>
            <p:nvPr userDrawn="1"/>
          </p:nvSpPr>
          <p:spPr>
            <a:xfrm rot="10800000">
              <a:off x="7233896" y="162326"/>
              <a:ext cx="1910098" cy="459116"/>
            </a:xfrm>
            <a:prstGeom prst="rect">
              <a:avLst/>
            </a:prstGeom>
            <a:gradFill flip="none" rotWithShape="1">
              <a:gsLst>
                <a:gs pos="0">
                  <a:srgbClr val="FF9800">
                    <a:shade val="30000"/>
                    <a:satMod val="115000"/>
                  </a:srgbClr>
                </a:gs>
                <a:gs pos="50000">
                  <a:srgbClr val="FF9800">
                    <a:shade val="67500"/>
                    <a:satMod val="115000"/>
                  </a:srgbClr>
                </a:gs>
                <a:gs pos="100000">
                  <a:srgbClr val="FF98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latin typeface="Arvo"/>
                <a:ea typeface="Arvo"/>
                <a:cs typeface="Arvo"/>
                <a:sym typeface="Arvo"/>
              </a:endParaRPr>
            </a:p>
          </p:txBody>
        </p:sp>
      </p:grpSp>
      <p:sp>
        <p:nvSpPr>
          <p:cNvPr id="21" name="矩形 6"/>
          <p:cNvSpPr/>
          <p:nvPr userDrawn="1"/>
        </p:nvSpPr>
        <p:spPr>
          <a:xfrm>
            <a:off x="0" y="6643482"/>
            <a:ext cx="4023357" cy="214518"/>
          </a:xfrm>
          <a:prstGeom prst="rect">
            <a:avLst/>
          </a:prstGeom>
          <a:solidFill>
            <a:srgbClr val="FF98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2469930" y="6643482"/>
            <a:ext cx="9722069" cy="2145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Flowchart: Data 22"/>
          <p:cNvSpPr/>
          <p:nvPr userDrawn="1"/>
        </p:nvSpPr>
        <p:spPr>
          <a:xfrm flipV="1">
            <a:off x="1760483" y="6648202"/>
            <a:ext cx="1103586" cy="209798"/>
          </a:xfrm>
          <a:prstGeom prst="flowChartInputOutpu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Google Shape;262;p17"/>
          <p:cNvSpPr txBox="1">
            <a:spLocks/>
          </p:cNvSpPr>
          <p:nvPr userDrawn="1"/>
        </p:nvSpPr>
        <p:spPr>
          <a:xfrm flipH="1">
            <a:off x="47556" y="6604203"/>
            <a:ext cx="553639" cy="33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algn="l"/>
            <a:fld id="{00000000-1234-1234-1234-123412341234}" type="slidenum">
              <a:rPr lang="en" smtClean="0">
                <a:solidFill>
                  <a:sysClr val="windowText" lastClr="0000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pPr algn="l"/>
              <a:t>‹#›</a:t>
            </a:fld>
            <a:endParaRPr lang="en" dirty="0">
              <a:solidFill>
                <a:sysClr val="windowText" lastClr="000000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ctrTitle"/>
          </p:nvPr>
        </p:nvSpPr>
        <p:spPr>
          <a:xfrm>
            <a:off x="47556" y="656"/>
            <a:ext cx="9172939" cy="93809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1">
              <a:defRPr sz="2400">
                <a:latin typeface="Vazir" pitchFamily="34" charset="-78"/>
                <a:cs typeface="Vazir" pitchFamily="34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77922" y="1030555"/>
            <a:ext cx="10668791" cy="5573647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Vazir" pitchFamily="34" charset="-78"/>
                <a:cs typeface="Vazir" pitchFamily="34" charset="-78"/>
              </a:defRPr>
            </a:lvl1pPr>
            <a:lvl2pPr algn="r" rtl="1">
              <a:defRPr>
                <a:latin typeface="Vazir" pitchFamily="34" charset="-78"/>
                <a:cs typeface="Vazir" pitchFamily="34" charset="-78"/>
              </a:defRPr>
            </a:lvl2pPr>
            <a:lvl3pPr algn="r" rtl="1">
              <a:defRPr>
                <a:latin typeface="Vazir" pitchFamily="34" charset="-78"/>
                <a:cs typeface="Vazir" pitchFamily="34" charset="-78"/>
              </a:defRPr>
            </a:lvl3pPr>
            <a:lvl4pPr algn="r" rtl="1">
              <a:defRPr>
                <a:latin typeface="Vazir" pitchFamily="34" charset="-78"/>
                <a:cs typeface="Vazir" pitchFamily="34" charset="-78"/>
              </a:defRPr>
            </a:lvl4pPr>
            <a:lvl5pPr algn="r" rtl="1">
              <a:defRPr>
                <a:latin typeface="Vazir" pitchFamily="34" charset="-78"/>
                <a:cs typeface="Vazir" pitchFamily="34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201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8749"/>
            <a:ext cx="12356123" cy="18361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"/>
            <a:ext cx="12205447" cy="93874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矩形 6"/>
          <p:cNvSpPr/>
          <p:nvPr userDrawn="1"/>
        </p:nvSpPr>
        <p:spPr>
          <a:xfrm>
            <a:off x="0" y="6643482"/>
            <a:ext cx="4023357" cy="214518"/>
          </a:xfrm>
          <a:prstGeom prst="rect">
            <a:avLst/>
          </a:prstGeom>
          <a:solidFill>
            <a:srgbClr val="FF98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2469930" y="6643482"/>
            <a:ext cx="9722069" cy="2145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Flowchart: Data 22"/>
          <p:cNvSpPr/>
          <p:nvPr userDrawn="1"/>
        </p:nvSpPr>
        <p:spPr>
          <a:xfrm flipV="1">
            <a:off x="1760483" y="6648202"/>
            <a:ext cx="1103586" cy="209798"/>
          </a:xfrm>
          <a:prstGeom prst="flowChartInputOutpu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Google Shape;262;p17"/>
          <p:cNvSpPr txBox="1">
            <a:spLocks/>
          </p:cNvSpPr>
          <p:nvPr userDrawn="1"/>
        </p:nvSpPr>
        <p:spPr>
          <a:xfrm flipH="1">
            <a:off x="47556" y="6604203"/>
            <a:ext cx="553639" cy="33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algn="l"/>
            <a:fld id="{00000000-1234-1234-1234-123412341234}" type="slidenum">
              <a:rPr lang="en" smtClean="0">
                <a:solidFill>
                  <a:sysClr val="windowText" lastClr="0000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pPr algn="l"/>
              <a:t>‹#›</a:t>
            </a:fld>
            <a:endParaRPr lang="en" dirty="0">
              <a:solidFill>
                <a:sysClr val="windowText" lastClr="000000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ctrTitle"/>
          </p:nvPr>
        </p:nvSpPr>
        <p:spPr>
          <a:xfrm>
            <a:off x="47556" y="656"/>
            <a:ext cx="9172939" cy="93809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1">
              <a:defRPr sz="2400">
                <a:latin typeface="Vazir" pitchFamily="34" charset="-78"/>
                <a:cs typeface="Vazir" pitchFamily="34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77922" y="1030555"/>
            <a:ext cx="10668791" cy="5573647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Vazir" pitchFamily="34" charset="-78"/>
                <a:cs typeface="Vazir" pitchFamily="34" charset="-78"/>
              </a:defRPr>
            </a:lvl1pPr>
            <a:lvl2pPr algn="r" rtl="1">
              <a:defRPr>
                <a:latin typeface="Vazir" pitchFamily="34" charset="-78"/>
                <a:cs typeface="Vazir" pitchFamily="34" charset="-78"/>
              </a:defRPr>
            </a:lvl2pPr>
            <a:lvl3pPr algn="r" rtl="1">
              <a:defRPr>
                <a:latin typeface="Vazir" pitchFamily="34" charset="-78"/>
                <a:cs typeface="Vazir" pitchFamily="34" charset="-78"/>
              </a:defRPr>
            </a:lvl3pPr>
            <a:lvl4pPr algn="r" rtl="1">
              <a:defRPr>
                <a:latin typeface="Vazir" pitchFamily="34" charset="-78"/>
                <a:cs typeface="Vazir" pitchFamily="34" charset="-78"/>
              </a:defRPr>
            </a:lvl4pPr>
            <a:lvl5pPr algn="r" rtl="1">
              <a:defRPr>
                <a:latin typeface="Vazir" pitchFamily="34" charset="-78"/>
                <a:cs typeface="Vazir" pitchFamily="34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201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8749"/>
            <a:ext cx="12356123" cy="18361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"/>
            <a:ext cx="12205447" cy="93874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矩形 6"/>
          <p:cNvSpPr/>
          <p:nvPr userDrawn="1"/>
        </p:nvSpPr>
        <p:spPr>
          <a:xfrm>
            <a:off x="0" y="6643482"/>
            <a:ext cx="4023357" cy="214518"/>
          </a:xfrm>
          <a:prstGeom prst="rect">
            <a:avLst/>
          </a:prstGeom>
          <a:solidFill>
            <a:srgbClr val="FF98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2469930" y="6643482"/>
            <a:ext cx="9722069" cy="2145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Flowchart: Data 22"/>
          <p:cNvSpPr/>
          <p:nvPr userDrawn="1"/>
        </p:nvSpPr>
        <p:spPr>
          <a:xfrm flipV="1">
            <a:off x="1760483" y="6648202"/>
            <a:ext cx="1103586" cy="209798"/>
          </a:xfrm>
          <a:prstGeom prst="flowChartInputOutpu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Google Shape;262;p17"/>
          <p:cNvSpPr txBox="1">
            <a:spLocks/>
          </p:cNvSpPr>
          <p:nvPr userDrawn="1"/>
        </p:nvSpPr>
        <p:spPr>
          <a:xfrm flipH="1">
            <a:off x="47556" y="6604203"/>
            <a:ext cx="553639" cy="33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algn="l"/>
            <a:fld id="{00000000-1234-1234-1234-123412341234}" type="slidenum">
              <a:rPr lang="en" smtClean="0">
                <a:solidFill>
                  <a:sysClr val="windowText" lastClr="0000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pPr algn="l"/>
              <a:t>‹#›</a:t>
            </a:fld>
            <a:endParaRPr lang="en" dirty="0">
              <a:solidFill>
                <a:sysClr val="windowText" lastClr="000000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ctrTitle"/>
          </p:nvPr>
        </p:nvSpPr>
        <p:spPr>
          <a:xfrm>
            <a:off x="47556" y="656"/>
            <a:ext cx="9172939" cy="93809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1">
              <a:defRPr sz="2400">
                <a:latin typeface="Vazir" pitchFamily="34" charset="-78"/>
                <a:cs typeface="Vazir" pitchFamily="34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77922" y="1030555"/>
            <a:ext cx="10668791" cy="5573647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Vazir" pitchFamily="34" charset="-78"/>
                <a:cs typeface="Vazir" pitchFamily="34" charset="-78"/>
              </a:defRPr>
            </a:lvl1pPr>
            <a:lvl2pPr algn="r" rtl="1">
              <a:defRPr>
                <a:latin typeface="Vazir" pitchFamily="34" charset="-78"/>
                <a:cs typeface="Vazir" pitchFamily="34" charset="-78"/>
              </a:defRPr>
            </a:lvl2pPr>
            <a:lvl3pPr algn="r" rtl="1">
              <a:defRPr>
                <a:latin typeface="Vazir" pitchFamily="34" charset="-78"/>
                <a:cs typeface="Vazir" pitchFamily="34" charset="-78"/>
              </a:defRPr>
            </a:lvl3pPr>
            <a:lvl4pPr algn="r" rtl="1">
              <a:defRPr>
                <a:latin typeface="Vazir" pitchFamily="34" charset="-78"/>
                <a:cs typeface="Vazir" pitchFamily="34" charset="-78"/>
              </a:defRPr>
            </a:lvl4pPr>
            <a:lvl5pPr algn="r" rtl="1">
              <a:defRPr>
                <a:latin typeface="Vazir" pitchFamily="34" charset="-78"/>
                <a:cs typeface="Vazir" pitchFamily="34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201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38749"/>
            <a:ext cx="12356123" cy="183614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0" y="1"/>
            <a:ext cx="12205447" cy="938747"/>
          </a:xfrm>
          <a:prstGeom prst="rect">
            <a:avLst/>
          </a:prstGeom>
          <a:gradFill flip="none" rotWithShape="1">
            <a:gsLst>
              <a:gs pos="0">
                <a:schemeClr val="bg1">
                  <a:shade val="30000"/>
                  <a:satMod val="115000"/>
                </a:schemeClr>
              </a:gs>
              <a:gs pos="50000">
                <a:schemeClr val="bg1">
                  <a:shade val="67500"/>
                  <a:satMod val="115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1" name="矩形 6"/>
          <p:cNvSpPr/>
          <p:nvPr userDrawn="1"/>
        </p:nvSpPr>
        <p:spPr>
          <a:xfrm>
            <a:off x="0" y="6643482"/>
            <a:ext cx="4023357" cy="214518"/>
          </a:xfrm>
          <a:prstGeom prst="rect">
            <a:avLst/>
          </a:prstGeom>
          <a:solidFill>
            <a:srgbClr val="FF98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Rectangle 21"/>
          <p:cNvSpPr/>
          <p:nvPr userDrawn="1"/>
        </p:nvSpPr>
        <p:spPr>
          <a:xfrm flipV="1">
            <a:off x="2469930" y="6643482"/>
            <a:ext cx="9722069" cy="21451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3" name="Flowchart: Data 22"/>
          <p:cNvSpPr/>
          <p:nvPr userDrawn="1"/>
        </p:nvSpPr>
        <p:spPr>
          <a:xfrm flipV="1">
            <a:off x="1760483" y="6648202"/>
            <a:ext cx="1103586" cy="209798"/>
          </a:xfrm>
          <a:prstGeom prst="flowChartInputOutput">
            <a:avLst/>
          </a:prstGeom>
          <a:gradFill flip="none" rotWithShape="1">
            <a:gsLst>
              <a:gs pos="0">
                <a:schemeClr val="bg1">
                  <a:lumMod val="75000"/>
                  <a:shade val="30000"/>
                  <a:satMod val="115000"/>
                </a:schemeClr>
              </a:gs>
              <a:gs pos="50000">
                <a:schemeClr val="bg1">
                  <a:lumMod val="75000"/>
                  <a:shade val="67500"/>
                  <a:satMod val="115000"/>
                </a:schemeClr>
              </a:gs>
              <a:gs pos="100000">
                <a:schemeClr val="bg1">
                  <a:lumMod val="75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24" name="Google Shape;262;p17"/>
          <p:cNvSpPr txBox="1">
            <a:spLocks/>
          </p:cNvSpPr>
          <p:nvPr userDrawn="1"/>
        </p:nvSpPr>
        <p:spPr>
          <a:xfrm flipH="1">
            <a:off x="47556" y="6604203"/>
            <a:ext cx="553639" cy="3371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200" b="1" i="0" u="none" strike="noStrike" cap="none">
                <a:solidFill>
                  <a:schemeClr val="lt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algn="l"/>
            <a:fld id="{00000000-1234-1234-1234-123412341234}" type="slidenum">
              <a:rPr lang="en" smtClean="0">
                <a:solidFill>
                  <a:sysClr val="windowText" lastClr="0000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pPr algn="l"/>
              <a:t>‹#›</a:t>
            </a:fld>
            <a:endParaRPr lang="en" dirty="0">
              <a:solidFill>
                <a:sysClr val="windowText" lastClr="000000"/>
              </a:solidFill>
              <a:latin typeface="Vazir" panose="020B0603030804020204" pitchFamily="34" charset="-78"/>
              <a:cs typeface="Vazir" panose="020B0603030804020204" pitchFamily="34" charset="-78"/>
            </a:endParaRPr>
          </a:p>
        </p:txBody>
      </p:sp>
      <p:sp>
        <p:nvSpPr>
          <p:cNvPr id="28" name="Title 1"/>
          <p:cNvSpPr>
            <a:spLocks noGrp="1"/>
          </p:cNvSpPr>
          <p:nvPr>
            <p:ph type="ctrTitle"/>
          </p:nvPr>
        </p:nvSpPr>
        <p:spPr>
          <a:xfrm>
            <a:off x="47556" y="656"/>
            <a:ext cx="9172939" cy="938092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rtl="1">
              <a:defRPr sz="2400">
                <a:latin typeface="Vazir" pitchFamily="34" charset="-78"/>
                <a:cs typeface="Vazir" pitchFamily="34" charset="-78"/>
              </a:defRPr>
            </a:lvl1pPr>
          </a:lstStyle>
          <a:p>
            <a:r>
              <a:rPr lang="en-US" dirty="0"/>
              <a:t>Click to edit Master title style</a:t>
            </a:r>
            <a:endParaRPr lang="fa-IR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777922" y="1030555"/>
            <a:ext cx="10668791" cy="5573647"/>
          </a:xfrm>
          <a:prstGeom prst="rect">
            <a:avLst/>
          </a:prstGeom>
        </p:spPr>
        <p:txBody>
          <a:bodyPr/>
          <a:lstStyle>
            <a:lvl1pPr algn="r" rtl="1">
              <a:defRPr>
                <a:latin typeface="Vazir" pitchFamily="34" charset="-78"/>
                <a:cs typeface="Vazir" pitchFamily="34" charset="-78"/>
              </a:defRPr>
            </a:lvl1pPr>
            <a:lvl2pPr algn="r" rtl="1">
              <a:defRPr>
                <a:latin typeface="Vazir" pitchFamily="34" charset="-78"/>
                <a:cs typeface="Vazir" pitchFamily="34" charset="-78"/>
              </a:defRPr>
            </a:lvl2pPr>
            <a:lvl3pPr algn="r" rtl="1">
              <a:defRPr>
                <a:latin typeface="Vazir" pitchFamily="34" charset="-78"/>
                <a:cs typeface="Vazir" pitchFamily="34" charset="-78"/>
              </a:defRPr>
            </a:lvl3pPr>
            <a:lvl4pPr algn="r" rtl="1">
              <a:defRPr>
                <a:latin typeface="Vazir" pitchFamily="34" charset="-78"/>
                <a:cs typeface="Vazir" pitchFamily="34" charset="-78"/>
              </a:defRPr>
            </a:lvl4pPr>
            <a:lvl5pPr algn="r" rtl="1">
              <a:defRPr>
                <a:latin typeface="Vazir" pitchFamily="34" charset="-78"/>
                <a:cs typeface="Vazir" pitchFamily="34" charset="-78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87201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37931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74" r:id="rId3"/>
    <p:sldLayoutId id="2147483676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 title="MultiBarColoring"/>
          <p:cNvSpPr/>
          <p:nvPr/>
        </p:nvSpPr>
        <p:spPr>
          <a:xfrm>
            <a:off x="103240" y="953589"/>
            <a:ext cx="11975690" cy="5669279"/>
          </a:xfrm>
          <a:prstGeom prst="roundRect">
            <a:avLst>
              <a:gd name="adj" fmla="val 5869"/>
            </a:avLst>
          </a:prstGeom>
          <a:solidFill>
            <a:schemeClr val="bg1">
              <a:lumMod val="95000"/>
            </a:schemeClr>
          </a:solidFill>
          <a:ln w="28575">
            <a:solidFill>
              <a:srgbClr val="007033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t"/>
          <a:lstStyle/>
          <a:p>
            <a:pPr algn="ctr" rtl="1">
              <a:buClr>
                <a:srgbClr val="000000"/>
              </a:buClr>
              <a:buFont typeface="Arial"/>
              <a:buNone/>
            </a:pPr>
            <a:endParaRPr lang="fa-IR" sz="2133" b="1" kern="0" dirty="0">
              <a:solidFill>
                <a:srgbClr val="263248"/>
              </a:solidFill>
              <a:latin typeface="Vazir" panose="020B0603030804020204" pitchFamily="34" charset="-78"/>
              <a:cs typeface="Vazir" panose="020B0603030804020204" pitchFamily="34" charset="-78"/>
              <a:sym typeface="Arial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32387" y="953589"/>
            <a:ext cx="5491318" cy="5107998"/>
          </a:xfrm>
          <a:prstGeom prst="rect">
            <a:avLst/>
          </a:prstGeom>
          <a:solidFill>
            <a:srgbClr val="ED7D31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523705" y="953589"/>
            <a:ext cx="5491318" cy="5107997"/>
          </a:xfrm>
          <a:prstGeom prst="rect">
            <a:avLst/>
          </a:prstGeom>
          <a:solidFill>
            <a:srgbClr val="70AD47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aphicFrame>
        <p:nvGraphicFramePr>
          <p:cNvPr id="3" name="Chart 2" descr="Excel~10BestWorstSubMain&lt;#&gt;D1=شاهينG,C1=,C9=&lt;#&gt;copy=H10:J20,pastevalue=A1&#10;/*PowerPoint~SeriesBar&lt;#&gt;DataLabel=outsideend,Format=0,Font=Vazir,FontSize=22,Bold,HasTitleBar=no,TitleFont=Vazir,TitleSize=20*/" title="ChartTitleSet"/>
          <p:cNvGraphicFramePr/>
          <p:nvPr>
            <p:extLst>
              <p:ext uri="{D42A27DB-BD31-4B8C-83A1-F6EECF244321}">
                <p14:modId xmlns:p14="http://schemas.microsoft.com/office/powerpoint/2010/main" val="1173747192"/>
              </p:ext>
            </p:extLst>
          </p:nvPr>
        </p:nvGraphicFramePr>
        <p:xfrm>
          <a:off x="113072" y="953588"/>
          <a:ext cx="12078928" cy="5756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3072" y="148467"/>
            <a:ext cx="9823269" cy="515526"/>
          </a:xfrm>
          <a:prstGeom prst="rect">
            <a:avLst/>
          </a:prstGeom>
          <a:noFill/>
        </p:spPr>
        <p:txBody>
          <a:bodyPr wrap="square" rtlCol="1" anchor="ctr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پنج بازاریاب با </a:t>
            </a:r>
            <a:r>
              <a:rPr lang="fa-IR" sz="2000" b="1" dirty="0">
                <a:solidFill>
                  <a:srgbClr val="007033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بیشترین کاهش </a:t>
            </a:r>
            <a:r>
              <a:rPr lang="fa-I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و پنج بازاریاب با </a:t>
            </a:r>
            <a:r>
              <a:rPr lang="fa-IR" sz="2000" b="1" dirty="0">
                <a:solidFill>
                  <a:srgbClr val="FF0000"/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بیشترین افزایش </a:t>
            </a:r>
            <a:r>
              <a:rPr lang="fa-IR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Vazir" panose="020B0603030804020204" pitchFamily="34" charset="-78"/>
                <a:cs typeface="Vazir" panose="020B0603030804020204" pitchFamily="34" charset="-78"/>
              </a:rPr>
              <a:t>فروش</a:t>
            </a:r>
          </a:p>
        </p:txBody>
      </p:sp>
    </p:spTree>
    <p:extLst>
      <p:ext uri="{BB962C8B-B14F-4D97-AF65-F5344CB8AC3E}">
        <p14:creationId xmlns:p14="http://schemas.microsoft.com/office/powerpoint/2010/main" val="14489205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0000"/>
        </a:solidFill>
      </a:spPr>
      <a:bodyPr rtlCol="0" anchor="ctr"/>
      <a:lstStyle>
        <a:defPPr algn="ctr">
          <a:defRPr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20008</TotalTime>
  <Words>19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Arvo</vt:lpstr>
      <vt:lpstr>Calibri</vt:lpstr>
      <vt:lpstr>Vazir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گزارش شاخص IQS</dc:title>
  <dc:creator>Hoveizi, Maryam</dc:creator>
  <cp:lastModifiedBy>Davoud Jelodar</cp:lastModifiedBy>
  <cp:revision>1432</cp:revision>
  <cp:lastPrinted>2023-06-14T12:08:31Z</cp:lastPrinted>
  <dcterms:created xsi:type="dcterms:W3CDTF">2022-12-03T07:13:38Z</dcterms:created>
  <dcterms:modified xsi:type="dcterms:W3CDTF">2025-03-20T06:10:26Z</dcterms:modified>
</cp:coreProperties>
</file>